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349" r:id="rId5"/>
    <p:sldId id="325" r:id="rId6"/>
    <p:sldId id="376" r:id="rId7"/>
    <p:sldId id="373" r:id="rId8"/>
    <p:sldId id="379" r:id="rId9"/>
    <p:sldId id="374" r:id="rId10"/>
    <p:sldId id="375" r:id="rId11"/>
    <p:sldId id="382" r:id="rId12"/>
    <p:sldId id="380" r:id="rId13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6C807DBC-8C92-7C42-84D5-1C59FCFB9E44}">
          <p14:sldIdLst>
            <p14:sldId id="349"/>
            <p14:sldId id="325"/>
            <p14:sldId id="376"/>
            <p14:sldId id="373"/>
            <p14:sldId id="379"/>
            <p14:sldId id="374"/>
            <p14:sldId id="375"/>
            <p14:sldId id="382"/>
          </p14:sldIdLst>
        </p14:section>
        <p14:section name="Pages" id="{66EC97C3-BC0F-9648-AAE8-BA458CD38442}">
          <p14:sldIdLst>
            <p14:sldId id="3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04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ILY DIMENT (DHC)" initials="E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91EE"/>
    <a:srgbClr val="0079C2"/>
    <a:srgbClr val="000000"/>
    <a:srgbClr val="90E462"/>
    <a:srgbClr val="ABEC9C"/>
    <a:srgbClr val="A9A673"/>
    <a:srgbClr val="BFBFBF"/>
    <a:srgbClr val="969696"/>
    <a:srgbClr val="FD5D68"/>
    <a:srgbClr val="F4D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89" autoAdjust="0"/>
    <p:restoredTop sz="85613" autoAdjust="0"/>
  </p:normalViewPr>
  <p:slideViewPr>
    <p:cSldViewPr snapToGrid="0" snapToObjects="1">
      <p:cViewPr varScale="1">
        <p:scale>
          <a:sx n="115" d="100"/>
          <a:sy n="115" d="100"/>
        </p:scale>
        <p:origin x="1938" y="126"/>
      </p:cViewPr>
      <p:guideLst>
        <p:guide orient="horz" pos="120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D58F7-3859-43B1-91D3-94ABC3BFE52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92001-75E0-4C1B-BF79-66F5803D9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51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92001-75E0-4C1B-BF79-66F5803D925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7598" y="780385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598" y="6335581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8341" y="378948"/>
            <a:ext cx="8397472" cy="35330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800" b="1" kern="100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Title</a:t>
            </a:r>
          </a:p>
        </p:txBody>
      </p:sp>
      <p:pic>
        <p:nvPicPr>
          <p:cNvPr id="9" name="Picture 2" descr="N:\OD, Participation &amp; Communications\Communications\Printed Materials\Logo_Icons\Logos\NEW logo\Dorset HealthCare University NHS Foundation Trust CMYK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610" y="832"/>
            <a:ext cx="2020389" cy="12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43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747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5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8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521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6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8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7598" y="780385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598" y="6335581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747"/>
          </a:xfrm>
        </p:spPr>
        <p:txBody>
          <a:bodyPr>
            <a:noAutofit/>
          </a:bodyPr>
          <a:lstStyle>
            <a:lvl1pPr algn="l">
              <a:defRPr sz="2600" b="1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2" descr="N:\OD, Participation &amp; Communications\Communications\Printed Materials\Logo_Icons\Logos\NEW logo\Dorset HealthCare University NHS Foundation Trust CMYK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610" y="832"/>
            <a:ext cx="2020389" cy="12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89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uk/url?sa=i&amp;rct=j&amp;q=&amp;esrc=s&amp;source=images&amp;cd=&amp;cad=rja&amp;uact=8&amp;ved=0ahUKEwjh7dqD6_jRAhWBlBQKHd6kCfEQjRwIBw&amp;url=http://combiboilersleeds.com/keywords/welcome-1.html&amp;bvm=bv.146094739,d.d24&amp;psig=AFQjCNF-I97G04dm-jPqMOEQxyFp6JET3Q&amp;ust=1486379962123673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rsethealthcare.nhs.uk/school-nursing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vimeo.com/756835583/c959086cdb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Image result for welcom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661988"/>
            <a:ext cx="33051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Image result for welcom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6375" y="-509588"/>
            <a:ext cx="33051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154113"/>
            <a:ext cx="76009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03"/>
          </a:xfrm>
        </p:spPr>
        <p:txBody>
          <a:bodyPr/>
          <a:lstStyle/>
          <a:p>
            <a:r>
              <a:rPr lang="en-GB" sz="2400" dirty="0"/>
              <a:t>CYP PUBLIC HEALTH SERVICE 0 – 19 </a:t>
            </a:r>
            <a:br>
              <a:rPr lang="en-GB" sz="2400" dirty="0"/>
            </a:br>
            <a:r>
              <a:rPr lang="en-GB" sz="2400" dirty="0"/>
              <a:t>SCHOOL NURSING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733" y="3318934"/>
            <a:ext cx="4826000" cy="249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3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ROLE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98900" y="1097845"/>
            <a:ext cx="462703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School Nursing 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across Education and Health, providing a link between the school, home and the community. Our aims are;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promote the health and wellbeing of all children and young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work with families and young people from five to nineteen years of 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work with one school or a group of schools depending on an identified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work together with other Health Services, Education, Social Care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Voluntary Agencies to give children and young people the support they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222500"/>
            <a:ext cx="3149600" cy="287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9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OUR SERVICE</a:t>
            </a:r>
          </a:p>
        </p:txBody>
      </p:sp>
      <p:sp>
        <p:nvSpPr>
          <p:cNvPr id="3" name="Rectangle 2"/>
          <p:cNvSpPr/>
          <p:nvPr/>
        </p:nvSpPr>
        <p:spPr>
          <a:xfrm>
            <a:off x="3378200" y="798730"/>
            <a:ext cx="47371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provide virtual clinics for children, from the age of 7, experiencing problems with Enuresis (night time wetting)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are able to refer and signpost to other relevant services and Professionals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use our Request for Support form  which can be found on our webpage, to accept referrals for children and young people from other services, schools or parents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have a texting service for parents/carers of school age children for advice and support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GB" sz="2400" b="1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050" name="Picture 2" descr="school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47" y="1244973"/>
            <a:ext cx="2299319" cy="2184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27D9E2-F3B9-CFF1-78DE-0565927BE1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32" y="3865143"/>
            <a:ext cx="3112756" cy="233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77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11162"/>
          </a:xfrm>
        </p:spPr>
        <p:txBody>
          <a:bodyPr/>
          <a:lstStyle/>
          <a:p>
            <a:r>
              <a:rPr lang="en-GB" dirty="0"/>
              <a:t>SCHOOL NURSING </a:t>
            </a:r>
            <a:r>
              <a:rPr lang="en-GB" dirty="0">
                <a:solidFill>
                  <a:srgbClr val="0079C2"/>
                </a:solidFill>
              </a:rPr>
              <a:t>WEBPAGE</a:t>
            </a:r>
            <a:endParaRPr lang="en-GB" strike="sngStrike" dirty="0">
              <a:solidFill>
                <a:srgbClr val="0079C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2325" y="1944731"/>
            <a:ext cx="74993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SEARCH FOR SCHOOL NURSING DORSET ON THE INTERNET FOR ALL THE CONTACT DETAILS AND RESOURCES YOU NEED or follow the below link</a:t>
            </a:r>
          </a:p>
          <a:p>
            <a:pPr algn="ctr"/>
            <a:endParaRPr lang="en-GB" sz="2800" b="1" dirty="0">
              <a:solidFill>
                <a:srgbClr val="FF0000"/>
              </a:solidFill>
            </a:endParaRPr>
          </a:p>
          <a:p>
            <a:pPr algn="ctr"/>
            <a:endParaRPr lang="en-GB" sz="2800" b="1" dirty="0">
              <a:solidFill>
                <a:srgbClr val="FF0000"/>
              </a:solidFill>
            </a:endParaRPr>
          </a:p>
          <a:p>
            <a:pPr algn="ctr"/>
            <a:r>
              <a:rPr lang="en-GB" sz="2800" b="1" dirty="0">
                <a:solidFill>
                  <a:srgbClr val="5891E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www.dorsethealthcare.nhs.uk/school-nursing</a:t>
            </a:r>
            <a:r>
              <a:rPr lang="en-GB" sz="2800" b="1" dirty="0">
                <a:solidFill>
                  <a:srgbClr val="5891EE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30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+mn-lt"/>
              </a:rPr>
              <a:t>ADVICE AND SUPPORT VIA Request for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6686" y="1100074"/>
            <a:ext cx="574947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Request for Support Form aims to provide every parent/carer, school staff, GP or other services (with parental consent), the opportunity to discuss any aspect of a child’s health or well being with a member of the School Nursing Team, either via a virtual appointment, face to face or via telephone, where appropriate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School Nursing can support you with advice on the following: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Bed Wetting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Nutritional Advice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Toileting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Emotional Wellbeing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General Health and wellbeing advice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32" y="4025900"/>
            <a:ext cx="2750386" cy="20580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8537"/>
            <a:ext cx="3236686" cy="284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8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School Health Nursery Nurses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62425" y="1097845"/>
            <a:ext cx="43053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School Health Nursery Nurses contact schools during the Autumn term to introduce themselves and talk about the upcoming years screening checks their Reception children will be offered –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National Child Measurement Programme (NCMP)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video explaining the NCMP process can be viewed by parents/carers and children, the link below will also be sent in the NCMP notification letter sent to all parents/carers -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https://vimeo.com/756835583/c959086cdb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6" name="Picture 7" descr="C:\Users\cheryl.wellington\AppData\Local\Microsoft\Windows\INetCache\IE\T5GT4WKX\group-of-young-students-in-classroo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1912689"/>
            <a:ext cx="3027097" cy="260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85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NATIONAL CHILD MEASUREMENT PROGRAMME</a:t>
            </a:r>
          </a:p>
        </p:txBody>
      </p:sp>
      <p:pic>
        <p:nvPicPr>
          <p:cNvPr id="3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58" y="1575368"/>
            <a:ext cx="4002768" cy="37072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62426" y="1100074"/>
            <a:ext cx="49815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Public Health England (now known as OHID) needs to have a good understanding of how healthy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children are, so that the best possible health services and advice can be provided for the children, their families and school communities, where needed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 a result, a National Child Measurement Programme (NCMP)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has been set up, to weigh and measure children, in England, in Reception and Year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Along with OHID the School Health Nursery Nurses will give feedback on how your child is developing and advice/support on changes you can make to keep them  healthy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01754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AA3CCC-84A8-3EAD-8DE1-ED7F9781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341" y="365125"/>
            <a:ext cx="3896710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2800" b="1" dirty="0"/>
              <a:t>SCHOOL ENTRY HEALTH QUESTIONNAIRE</a:t>
            </a:r>
          </a:p>
        </p:txBody>
      </p:sp>
      <p:pic>
        <p:nvPicPr>
          <p:cNvPr id="2050" name="Picture 2" descr="Image result for Children's Health">
            <a:extLst>
              <a:ext uri="{FF2B5EF4-FFF2-40B4-BE49-F238E27FC236}">
                <a16:creationId xmlns:a16="http://schemas.microsoft.com/office/drawing/2014/main" id="{2B6A53F6-0C6A-90B9-42D8-A58A7AFC23B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4" r="25307"/>
          <a:stretch/>
        </p:blipFill>
        <p:spPr bwMode="auto">
          <a:xfrm>
            <a:off x="20" y="10"/>
            <a:ext cx="4587406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110AA-1568-2222-25AC-B387897A3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7251" y="2009775"/>
            <a:ext cx="4114800" cy="44831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You will be sent a link to a digital Health Questionnaire via your child’s school, please complete and submit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You will be given the option to download or print a care plan for your child based on your responses along with resources, links and guidance</a:t>
            </a: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If you identify any areas of concern the School Nursing Team will be in touch about support or referrals that may be required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36373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NUMBER FOR THE SERVICE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550" y="4109418"/>
            <a:ext cx="4245300" cy="207548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05927" y="2133029"/>
            <a:ext cx="79718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Bournemouth, Christchurch, Poole and Dorset – 01929 557558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9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33006F"/>
      </a:dk2>
      <a:lt2>
        <a:srgbClr val="FFFFFF"/>
      </a:lt2>
      <a:accent1>
        <a:srgbClr val="E28C05"/>
      </a:accent1>
      <a:accent2>
        <a:srgbClr val="5BBF21"/>
      </a:accent2>
      <a:accent3>
        <a:srgbClr val="0079C2"/>
      </a:accent3>
      <a:accent4>
        <a:srgbClr val="56008C"/>
      </a:accent4>
      <a:accent5>
        <a:srgbClr val="F7E214"/>
      </a:accent5>
      <a:accent6>
        <a:srgbClr val="D81E05"/>
      </a:accent6>
      <a:hlink>
        <a:srgbClr val="A00054"/>
      </a:hlink>
      <a:folHlink>
        <a:srgbClr val="931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3251DB4E83B48B6A12D92D5D02A56" ma:contentTypeVersion="18" ma:contentTypeDescription="Create a new document." ma:contentTypeScope="" ma:versionID="73f7b19ecabebe5cc16fbd66679c2b77">
  <xsd:schema xmlns:xsd="http://www.w3.org/2001/XMLSchema" xmlns:xs="http://www.w3.org/2001/XMLSchema" xmlns:p="http://schemas.microsoft.com/office/2006/metadata/properties" xmlns:ns3="67199bd9-41c2-4b0e-bba8-c1a98c518b79" xmlns:ns4="25aa2e2c-c61e-4363-ac5d-e17b7beb4db8" targetNamespace="http://schemas.microsoft.com/office/2006/metadata/properties" ma:root="true" ma:fieldsID="00a26f6a46524b1db16443884f0d0292" ns3:_="" ns4:_="">
    <xsd:import namespace="67199bd9-41c2-4b0e-bba8-c1a98c518b79"/>
    <xsd:import namespace="25aa2e2c-c61e-4363-ac5d-e17b7beb4db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99bd9-41c2-4b0e-bba8-c1a98c518b7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a2e2c-c61e-4363-ac5d-e17b7beb4d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5aa2e2c-c61e-4363-ac5d-e17b7beb4db8" xsi:nil="true"/>
  </documentManagement>
</p:properties>
</file>

<file path=customXml/itemProps1.xml><?xml version="1.0" encoding="utf-8"?>
<ds:datastoreItem xmlns:ds="http://schemas.openxmlformats.org/officeDocument/2006/customXml" ds:itemID="{239DB7BC-8CF0-4212-AFE3-CB10EF1F94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99bd9-41c2-4b0e-bba8-c1a98c518b79"/>
    <ds:schemaRef ds:uri="25aa2e2c-c61e-4363-ac5d-e17b7beb4d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7E7038-F353-4D48-AB5C-1826BD8E5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D60D7F-5AD8-473E-AA0C-38165220E736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25aa2e2c-c61e-4363-ac5d-e17b7beb4db8"/>
    <ds:schemaRef ds:uri="http://schemas.microsoft.com/office/infopath/2007/PartnerControls"/>
    <ds:schemaRef ds:uri="67199bd9-41c2-4b0e-bba8-c1a98c518b7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11317</TotalTime>
  <Words>577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Office Theme</vt:lpstr>
      <vt:lpstr>CYP PUBLIC HEALTH SERVICE 0 – 19  SCHOOL NURSING</vt:lpstr>
      <vt:lpstr>OUR ROLE</vt:lpstr>
      <vt:lpstr>ACCESSING OUR SERVICE</vt:lpstr>
      <vt:lpstr>SCHOOL NURSING WEBPAGE</vt:lpstr>
      <vt:lpstr>ADVICE AND SUPPORT VIA Request for Support</vt:lpstr>
      <vt:lpstr>School Health Nursery Nurses</vt:lpstr>
      <vt:lpstr>NATIONAL CHILD MEASUREMENT PROGRAMME</vt:lpstr>
      <vt:lpstr>SCHOOL ENTRY HEALTH QUESTIONNAIRE</vt:lpstr>
      <vt:lpstr>CONTACT NUMBER FOR THE SERVICE</vt:lpstr>
    </vt:vector>
  </TitlesOfParts>
  <Company>Smith &amp; Milton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O'Brien</dc:creator>
  <cp:lastModifiedBy>Shelley Bond</cp:lastModifiedBy>
  <cp:revision>640</cp:revision>
  <cp:lastPrinted>2016-05-16T05:52:27Z</cp:lastPrinted>
  <dcterms:created xsi:type="dcterms:W3CDTF">2014-04-08T10:27:44Z</dcterms:created>
  <dcterms:modified xsi:type="dcterms:W3CDTF">2024-06-18T14:05:49Z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0x010100BAA3251DB4E83B48B6A12D92D5D02A56</vt:lpwstr>
  </property>
</Properties>
</file>